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9" r:id="rId13"/>
    <p:sldId id="271" r:id="rId14"/>
    <p:sldId id="268" r:id="rId15"/>
    <p:sldId id="260" r:id="rId16"/>
    <p:sldId id="276" r:id="rId17"/>
    <p:sldId id="275" r:id="rId18"/>
    <p:sldId id="274" r:id="rId19"/>
    <p:sldId id="273" r:id="rId20"/>
    <p:sldId id="272" r:id="rId21"/>
    <p:sldId id="279" r:id="rId22"/>
    <p:sldId id="278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64D62-F419-4518-8FCD-ECF6DD1257F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CFB9A-19F2-4A84-8DB9-DB37C8347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2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114306-3C4D-4802-BE06-219B34642B74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1E26-1426-4DB1-8F1C-CF768C13A610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327CF-CF37-4625-A30B-E4E2EA1B69DC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44D2-28AE-44BD-8DA8-F11A75EDFD71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09F3-BD6B-4917-AF3D-47BEE3336E80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0670B-009D-4EF3-9429-0534FC34E4A0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43EE-94AA-4B7D-BBE8-34A698086338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80FBE-D386-4BEB-9D19-AD12A8355AB8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BAB7-D1B8-494C-B79E-9DE659223169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A5C5-B33D-4D71-91B2-C30DB17C4F07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22B3-C772-4F35-B466-0BF72B4C4F68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1ECE-0E3C-41A1-B42A-F3FECDBD79E4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6FE2-7BCE-432B-A928-EBAF1A3CF3F2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F1AF-1FF6-4FB3-A37D-F44ACEB587EB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23C1-02CC-41A5-98FF-D8D370E6F57A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644B-9930-478A-8A5A-94654EECB856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196F-0E35-400F-AF3C-9CDB66295BC1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55490D-C739-42E4-BBAB-6552DF7C62A6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E9C7F-2C18-4D5B-8AD0-788BC55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0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3482788"/>
            <a:ext cx="1160650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D3C61-C0EB-4AB0-BAA4-B54EA1F9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8" y="1033743"/>
            <a:ext cx="6705600" cy="2800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C8FE2-DBBF-43FD-9DAE-06913921CF8F}"/>
              </a:ext>
            </a:extLst>
          </p:cNvPr>
          <p:cNvSpPr txBox="1"/>
          <p:nvPr/>
        </p:nvSpPr>
        <p:spPr>
          <a:xfrm>
            <a:off x="4924647" y="4424775"/>
            <a:ext cx="672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</a:t>
            </a:r>
            <a:r>
              <a:rPr lang="en-US" dirty="0" err="1">
                <a:effectLst/>
                <a:latin typeface="Arial" panose="020B0604020202020204" pitchFamily="34" charset="0"/>
              </a:rPr>
              <a:t>apply_for_clearence</a:t>
            </a:r>
            <a:r>
              <a:rPr lang="en-US" dirty="0">
                <a:effectLst/>
                <a:latin typeface="Arial" panose="020B0604020202020204" pitchFamily="34" charset="0"/>
              </a:rPr>
              <a:t> ORDER BY </a:t>
            </a:r>
            <a:r>
              <a:rPr lang="en-US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dirty="0">
                <a:effectLst/>
                <a:latin typeface="Arial" panose="020B0604020202020204" pitchFamily="34" charset="0"/>
              </a:rPr>
              <a:t> ASC;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E34D6-3D0D-4C8A-A3BA-9E627AB8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10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66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3940548"/>
            <a:ext cx="1483379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9B07D-5B34-495A-9976-65D575A3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7" y="776848"/>
            <a:ext cx="4733925" cy="3943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861BC-AD28-484D-B3AF-B535C792DDA3}"/>
              </a:ext>
            </a:extLst>
          </p:cNvPr>
          <p:cNvSpPr txBox="1"/>
          <p:nvPr/>
        </p:nvSpPr>
        <p:spPr>
          <a:xfrm>
            <a:off x="4840941" y="5015753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INSERT INTO `</a:t>
            </a:r>
            <a:r>
              <a:rPr lang="en-US" dirty="0" err="1">
                <a:effectLst/>
                <a:latin typeface="Arial" panose="020B0604020202020204" pitchFamily="34" charset="0"/>
              </a:rPr>
              <a:t>im_warehouse</a:t>
            </a:r>
            <a:r>
              <a:rPr lang="en-US" dirty="0">
                <a:effectLst/>
                <a:latin typeface="Arial" panose="020B0604020202020204" pitchFamily="34" charset="0"/>
              </a:rPr>
              <a:t>`(`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im_product_id</a:t>
            </a:r>
            <a:r>
              <a:rPr lang="en-US" dirty="0">
                <a:effectLst/>
                <a:latin typeface="Arial" panose="020B0604020202020204" pitchFamily="34" charset="0"/>
              </a:rPr>
              <a:t>`,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product_weight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`, `country`) values(?, ?, ?, ?, ?);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F68A2-38F9-408E-8AD2-0EAD892B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11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4449295"/>
            <a:ext cx="1833003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1BFE9-C81B-41A9-8DC6-FFAC91E6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71" y="2139482"/>
            <a:ext cx="4867275" cy="2505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72B38-83A3-4A9E-B98A-BB1613B1FD5D}"/>
              </a:ext>
            </a:extLst>
          </p:cNvPr>
          <p:cNvSpPr txBox="1"/>
          <p:nvPr/>
        </p:nvSpPr>
        <p:spPr>
          <a:xfrm>
            <a:off x="4702596" y="1337371"/>
            <a:ext cx="670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ex_warehouse</a:t>
            </a:r>
            <a:r>
              <a:rPr lang="en-US" dirty="0">
                <a:effectLst/>
                <a:latin typeface="Arial" panose="020B0604020202020204" pitchFamily="34" charset="0"/>
              </a:rPr>
              <a:t>` ORDER BY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ASC;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0F5F9-7CA8-4E26-BD77-5040AE04809F}"/>
              </a:ext>
            </a:extLst>
          </p:cNvPr>
          <p:cNvSpPr txBox="1"/>
          <p:nvPr/>
        </p:nvSpPr>
        <p:spPr>
          <a:xfrm>
            <a:off x="4702596" y="5335963"/>
            <a:ext cx="716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DELETE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ex_warehouse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= '$</a:t>
            </a:r>
            <a:r>
              <a:rPr lang="en-US" dirty="0" err="1">
                <a:effectLst/>
                <a:latin typeface="Arial" panose="020B0604020202020204" pitchFamily="34" charset="0"/>
              </a:rPr>
              <a:t>delete_id</a:t>
            </a:r>
            <a:r>
              <a:rPr lang="en-US" dirty="0">
                <a:effectLst/>
                <a:latin typeface="Arial" panose="020B0604020202020204" pitchFamily="34" charset="0"/>
              </a:rPr>
              <a:t>';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EBAD-556F-49B9-98CD-5E6BF512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12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4904815"/>
            <a:ext cx="1833003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B6BC9-1ACA-43F5-BCF3-AF87805B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78" y="501463"/>
            <a:ext cx="464820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6F109-A93B-4835-9B41-BCD0B694D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03" y="3070412"/>
            <a:ext cx="4629150" cy="2076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85E8A-76CC-4590-9A2A-B20DA27EDF90}"/>
              </a:ext>
            </a:extLst>
          </p:cNvPr>
          <p:cNvSpPr txBox="1"/>
          <p:nvPr/>
        </p:nvSpPr>
        <p:spPr>
          <a:xfrm>
            <a:off x="6239435" y="5390499"/>
            <a:ext cx="3950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imported_country</a:t>
            </a:r>
            <a:r>
              <a:rPr lang="en-US" dirty="0">
                <a:latin typeface="Arial" panose="020B0604020202020204" pitchFamily="34" charset="0"/>
              </a:rPr>
              <a:t>;</a:t>
            </a:r>
            <a:endParaRPr lang="en-US" dirty="0"/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SELECT * FROM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exported_country</a:t>
            </a:r>
            <a:r>
              <a:rPr lang="en-US" dirty="0">
                <a:effectLst/>
                <a:latin typeface="Arial" panose="020B0604020202020204" pitchFamily="34" charset="0"/>
              </a:rPr>
              <a:t> ;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9340B-0916-444E-9224-E0FDD5C6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13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842C9-5EB7-4858-9239-DC34BBFF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54" y="704850"/>
            <a:ext cx="3667125" cy="272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D0D2-01A2-48F2-8442-EAF7D2A4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15" y="3429000"/>
            <a:ext cx="3286125" cy="2790825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B46CB5DB-C9E9-4276-B9A6-0F0111AFCCC3}"/>
              </a:ext>
            </a:extLst>
          </p:cNvPr>
          <p:cNvSpPr/>
          <p:nvPr/>
        </p:nvSpPr>
        <p:spPr>
          <a:xfrm>
            <a:off x="4477871" y="1576386"/>
            <a:ext cx="1147483" cy="4138613"/>
          </a:xfrm>
          <a:prstGeom prst="bentArrow">
            <a:avLst>
              <a:gd name="adj1" fmla="val 2617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B32BA3-82AD-4196-A3D7-9272DCB19932}"/>
              </a:ext>
            </a:extLst>
          </p:cNvPr>
          <p:cNvSpPr/>
          <p:nvPr/>
        </p:nvSpPr>
        <p:spPr>
          <a:xfrm>
            <a:off x="3787868" y="5540188"/>
            <a:ext cx="999285" cy="1748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05A24E0-8790-47E0-B9AB-9EDC406CCBB6}"/>
              </a:ext>
            </a:extLst>
          </p:cNvPr>
          <p:cNvSpPr/>
          <p:nvPr/>
        </p:nvSpPr>
        <p:spPr>
          <a:xfrm>
            <a:off x="6315357" y="2958353"/>
            <a:ext cx="251291" cy="59167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D0F70-C22A-4969-807E-28431B4FDD8B}"/>
              </a:ext>
            </a:extLst>
          </p:cNvPr>
          <p:cNvSpPr txBox="1"/>
          <p:nvPr/>
        </p:nvSpPr>
        <p:spPr>
          <a:xfrm>
            <a:off x="3926541" y="292145"/>
            <a:ext cx="621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`admin`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admin_email</a:t>
            </a:r>
            <a:r>
              <a:rPr lang="en-US" dirty="0">
                <a:latin typeface="Arial" panose="020B0604020202020204" pitchFamily="34" charset="0"/>
              </a:rPr>
              <a:t>’;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48E17-7D69-48F2-81AB-311D2AAE05E2}"/>
              </a:ext>
            </a:extLst>
          </p:cNvPr>
          <p:cNvSpPr txBox="1"/>
          <p:nvPr/>
        </p:nvSpPr>
        <p:spPr>
          <a:xfrm>
            <a:off x="3454473" y="6160382"/>
            <a:ext cx="809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UPDATE admin SET name='$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update_name</a:t>
            </a:r>
            <a:r>
              <a:rPr lang="en-US" dirty="0">
                <a:effectLst/>
                <a:latin typeface="Arial" panose="020B0604020202020204" pitchFamily="34" charset="0"/>
              </a:rPr>
              <a:t>' ,password='$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update_password</a:t>
            </a:r>
            <a:r>
              <a:rPr lang="en-US" dirty="0">
                <a:effectLst/>
                <a:latin typeface="Arial" panose="020B0604020202020204" pitchFamily="34" charset="0"/>
              </a:rPr>
              <a:t>’,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phone='$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update_phone</a:t>
            </a:r>
            <a:r>
              <a:rPr lang="en-US" dirty="0">
                <a:effectLst/>
                <a:latin typeface="Arial" panose="020B0604020202020204" pitchFamily="34" charset="0"/>
              </a:rPr>
              <a:t>'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admin_email</a:t>
            </a:r>
            <a:r>
              <a:rPr lang="en-US" dirty="0">
                <a:effectLst/>
                <a:latin typeface="Arial" panose="020B0604020202020204" pitchFamily="34" charset="0"/>
              </a:rPr>
              <a:t>';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7D01-51C5-453C-92D8-1B03E1CF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354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14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E2861D-1B8A-4CF5-A219-ED82A43953FE}"/>
              </a:ext>
            </a:extLst>
          </p:cNvPr>
          <p:cNvSpPr/>
          <p:nvPr/>
        </p:nvSpPr>
        <p:spPr>
          <a:xfrm>
            <a:off x="3745285" y="1331259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89C98-B697-4DB0-A062-6854FDF3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708" y="1331259"/>
            <a:ext cx="4733925" cy="283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F69E6-B578-44B6-A568-7908402596D0}"/>
              </a:ext>
            </a:extLst>
          </p:cNvPr>
          <p:cNvSpPr txBox="1"/>
          <p:nvPr/>
        </p:nvSpPr>
        <p:spPr>
          <a:xfrm>
            <a:off x="4316506" y="4539471"/>
            <a:ext cx="746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imported_product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importer WHERE email = '$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F0426-1077-49AC-81C5-BC4F4206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15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DF76872-99F4-43F0-9E38-087A4FBEAF2C}"/>
              </a:ext>
            </a:extLst>
          </p:cNvPr>
          <p:cNvSpPr/>
          <p:nvPr/>
        </p:nvSpPr>
        <p:spPr>
          <a:xfrm>
            <a:off x="3745285" y="1775012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51C43-2507-483A-B64A-EC4BEBD7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1885389"/>
            <a:ext cx="4695825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8324D-A557-4132-82F2-57DA36AE6B38}"/>
              </a:ext>
            </a:extLst>
          </p:cNvPr>
          <p:cNvSpPr txBox="1"/>
          <p:nvPr/>
        </p:nvSpPr>
        <p:spPr>
          <a:xfrm>
            <a:off x="4444532" y="4246166"/>
            <a:ext cx="730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im_product_id,product_weight,product_type,country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im_warehouse</a:t>
            </a:r>
            <a:r>
              <a:rPr lang="en-US" dirty="0">
                <a:effectLst/>
                <a:latin typeface="Arial" panose="020B0604020202020204" pitchFamily="34" charset="0"/>
              </a:rPr>
              <a:t>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importer WHERE email = '$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)’;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E01CC3-A6E9-4AC0-989F-DD4AA4C0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16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732055B-963B-4093-9BDF-B2978F5EA0A1}"/>
              </a:ext>
            </a:extLst>
          </p:cNvPr>
          <p:cNvSpPr/>
          <p:nvPr/>
        </p:nvSpPr>
        <p:spPr>
          <a:xfrm>
            <a:off x="3745285" y="2259106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F0A27-154F-4AA0-9016-23869DB8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424703"/>
            <a:ext cx="4543425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72263-8A30-43BF-B803-BBE48669ED03}"/>
              </a:ext>
            </a:extLst>
          </p:cNvPr>
          <p:cNvSpPr txBox="1"/>
          <p:nvPr/>
        </p:nvSpPr>
        <p:spPr>
          <a:xfrm>
            <a:off x="4151218" y="4733555"/>
            <a:ext cx="7628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INSERT INTO `</a:t>
            </a:r>
            <a:r>
              <a:rPr lang="en-US" dirty="0" err="1">
                <a:effectLst/>
                <a:latin typeface="Arial" panose="020B0604020202020204" pitchFamily="34" charset="0"/>
              </a:rPr>
              <a:t>apply_for_clearence</a:t>
            </a:r>
            <a:r>
              <a:rPr lang="en-US" dirty="0">
                <a:effectLst/>
                <a:latin typeface="Arial" panose="020B0604020202020204" pitchFamily="34" charset="0"/>
              </a:rPr>
              <a:t>`(`</a:t>
            </a:r>
            <a:r>
              <a:rPr lang="en-US" dirty="0" err="1">
                <a:effectLst/>
                <a:latin typeface="Arial" panose="020B0604020202020204" pitchFamily="34" charset="0"/>
              </a:rPr>
              <a:t>name_of_vessel</a:t>
            </a:r>
            <a:r>
              <a:rPr lang="en-US" dirty="0">
                <a:effectLst/>
                <a:latin typeface="Arial" panose="020B0604020202020204" pitchFamily="34" charset="0"/>
              </a:rPr>
              <a:t>`, `date`,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`</a:t>
            </a:r>
            <a:r>
              <a:rPr lang="en-US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i_e_product_id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product_weight</a:t>
            </a:r>
            <a:r>
              <a:rPr lang="en-US" dirty="0">
                <a:effectLst/>
                <a:latin typeface="Arial" panose="020B0604020202020204" pitchFamily="34" charset="0"/>
              </a:rPr>
              <a:t>`,  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product_weight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i_e_country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`)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values(?, ?, ?,?, ?, ?, ?,?,?)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C0979-9C52-4431-9756-F47B703A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17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2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028B0DE-5F37-4755-B5AF-1A9ACBE8C2B6}"/>
              </a:ext>
            </a:extLst>
          </p:cNvPr>
          <p:cNvSpPr/>
          <p:nvPr/>
        </p:nvSpPr>
        <p:spPr>
          <a:xfrm>
            <a:off x="3745285" y="2743199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CBFC3-BAFB-4147-A3D4-FC43A52D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1478058"/>
            <a:ext cx="4743450" cy="215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1DBF5A-312F-4A69-8092-E16D076285D1}"/>
              </a:ext>
            </a:extLst>
          </p:cNvPr>
          <p:cNvSpPr txBox="1"/>
          <p:nvPr/>
        </p:nvSpPr>
        <p:spPr>
          <a:xfrm>
            <a:off x="4286249" y="4037590"/>
            <a:ext cx="7237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apply_for_clearence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`importer` WHERE email = '$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);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BFC8-C8F0-4A46-818D-114DD83A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18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71C549A-4B86-44EC-99A6-09EDD1E50CFF}"/>
              </a:ext>
            </a:extLst>
          </p:cNvPr>
          <p:cNvSpPr/>
          <p:nvPr/>
        </p:nvSpPr>
        <p:spPr>
          <a:xfrm>
            <a:off x="3745285" y="3186953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941E7-95F4-4A4C-9958-AEA4F043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1594597"/>
            <a:ext cx="4705350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F58F4-2150-4EBC-892D-EE0A9F49ACEF}"/>
              </a:ext>
            </a:extLst>
          </p:cNvPr>
          <p:cNvSpPr txBox="1"/>
          <p:nvPr/>
        </p:nvSpPr>
        <p:spPr>
          <a:xfrm>
            <a:off x="4595532" y="4133391"/>
            <a:ext cx="6834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warehouse_fee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im_warehouse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`importer`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'))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CB91F-527A-4CF7-AF88-E57CEFF7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19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AC85DC-53A9-4200-A6E4-2E59B7B27204}"/>
              </a:ext>
            </a:extLst>
          </p:cNvPr>
          <p:cNvSpPr txBox="1"/>
          <p:nvPr/>
        </p:nvSpPr>
        <p:spPr>
          <a:xfrm>
            <a:off x="7449670" y="4975903"/>
            <a:ext cx="36304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Couse Teacher</a:t>
            </a:r>
          </a:p>
          <a:p>
            <a:r>
              <a:rPr lang="en-US" sz="2800" dirty="0"/>
              <a:t>Badhan Chandra Das</a:t>
            </a:r>
            <a:endParaRPr lang="en-US" sz="2800" u="sng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ABA6E46-E34D-44E4-AE8E-F8D50B5588C4}"/>
              </a:ext>
            </a:extLst>
          </p:cNvPr>
          <p:cNvSpPr txBox="1">
            <a:spLocks/>
          </p:cNvSpPr>
          <p:nvPr/>
        </p:nvSpPr>
        <p:spPr>
          <a:xfrm>
            <a:off x="1358151" y="2449846"/>
            <a:ext cx="4536143" cy="2781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u="sng" cap="none" dirty="0"/>
              <a:t>Presented By</a:t>
            </a:r>
          </a:p>
          <a:p>
            <a:pPr algn="l"/>
            <a:r>
              <a:rPr lang="en-US" sz="2800" cap="none" dirty="0"/>
              <a:t>Rafiqul Islam (276)</a:t>
            </a:r>
          </a:p>
          <a:p>
            <a:pPr algn="l"/>
            <a:r>
              <a:rPr lang="en-US" sz="2800" cap="none" dirty="0" err="1"/>
              <a:t>Tonima</a:t>
            </a:r>
            <a:r>
              <a:rPr lang="en-US" sz="2800" cap="none" dirty="0"/>
              <a:t> Islam (263)</a:t>
            </a:r>
          </a:p>
          <a:p>
            <a:pPr algn="l"/>
            <a:r>
              <a:rPr lang="en-US" sz="2800" cap="none" dirty="0" err="1"/>
              <a:t>Mostafizur</a:t>
            </a:r>
            <a:r>
              <a:rPr lang="en-US" sz="2800" cap="none" dirty="0"/>
              <a:t> Rahman (247)</a:t>
            </a:r>
          </a:p>
          <a:p>
            <a:pPr algn="l"/>
            <a:r>
              <a:rPr lang="en-US" sz="2800" cap="none" dirty="0" err="1"/>
              <a:t>Sanzida</a:t>
            </a:r>
            <a:r>
              <a:rPr lang="en-US" sz="2800" cap="none" dirty="0"/>
              <a:t> </a:t>
            </a:r>
            <a:r>
              <a:rPr lang="en-US" sz="2800" cap="none" dirty="0" err="1"/>
              <a:t>Akter</a:t>
            </a:r>
            <a:r>
              <a:rPr lang="en-US" sz="2800" cap="none" dirty="0"/>
              <a:t> (258)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EF2DD-C096-4793-856F-851B5BF4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861" y="332272"/>
            <a:ext cx="1264140" cy="1624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46D60-7B09-45A1-8FAE-54996816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1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745285" y="3671047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EB2B0-9E31-4079-AB30-9DF8CD98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2761829"/>
            <a:ext cx="4752975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6CB84-10D0-45EC-88A8-8FC942CA5299}"/>
              </a:ext>
            </a:extLst>
          </p:cNvPr>
          <p:cNvSpPr txBox="1"/>
          <p:nvPr/>
        </p:nvSpPr>
        <p:spPr>
          <a:xfrm>
            <a:off x="4837578" y="4410390"/>
            <a:ext cx="6780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product_type,total_tax_amount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`</a:t>
            </a:r>
            <a:r>
              <a:rPr lang="en-US" dirty="0" err="1">
                <a:effectLst/>
                <a:latin typeface="Arial" panose="020B0604020202020204" pitchFamily="34" charset="0"/>
              </a:rPr>
              <a:t>im_customs_clearance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`importer` WHERE email ='$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')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4CED8-3FB6-4823-BAD2-F78F5FB6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8257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20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745285" y="4141695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8980C-76B7-4B03-9517-C19A3008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2183467"/>
            <a:ext cx="4724400" cy="220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107B1-D20D-4287-BBC5-88D25EF3CC6D}"/>
              </a:ext>
            </a:extLst>
          </p:cNvPr>
          <p:cNvSpPr txBox="1"/>
          <p:nvPr/>
        </p:nvSpPr>
        <p:spPr>
          <a:xfrm>
            <a:off x="5098540" y="4625789"/>
            <a:ext cx="6696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name_of_vessel,date_of_arrival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im_product_id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importer_country,total_tax_amount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im_customs_clearance</a:t>
            </a:r>
            <a:r>
              <a:rPr lang="en-US" dirty="0">
                <a:effectLst/>
                <a:latin typeface="Arial" panose="020B0604020202020204" pitchFamily="34" charset="0"/>
              </a:rPr>
              <a:t>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importer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')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5F7B2-8D05-4B34-B97B-B0793897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21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2BC07-A6E8-49D6-8719-22B832B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1228445"/>
            <a:ext cx="282892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8E97A-0D26-4B4C-8826-904877AF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948386"/>
            <a:ext cx="4467225" cy="3800475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B4996F24-E3B0-46A6-89AF-E329E5AEA271}"/>
              </a:ext>
            </a:extLst>
          </p:cNvPr>
          <p:cNvSpPr/>
          <p:nvPr/>
        </p:nvSpPr>
        <p:spPr>
          <a:xfrm>
            <a:off x="4155141" y="1675841"/>
            <a:ext cx="988638" cy="3168462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69621-54C8-4FAB-9E56-A3C59FB068F1}"/>
              </a:ext>
            </a:extLst>
          </p:cNvPr>
          <p:cNvSpPr/>
          <p:nvPr/>
        </p:nvSpPr>
        <p:spPr>
          <a:xfrm rot="5400000">
            <a:off x="3960295" y="4511628"/>
            <a:ext cx="235330" cy="665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C433A-1464-474B-BA38-6F144C66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66" y="3429000"/>
            <a:ext cx="3162300" cy="3371850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353E158C-6F5D-4995-A745-4357F954172E}"/>
              </a:ext>
            </a:extLst>
          </p:cNvPr>
          <p:cNvSpPr/>
          <p:nvPr/>
        </p:nvSpPr>
        <p:spPr>
          <a:xfrm rot="10800000" flipH="1">
            <a:off x="6024804" y="4663616"/>
            <a:ext cx="2927862" cy="1340208"/>
          </a:xfrm>
          <a:prstGeom prst="bentArrow">
            <a:avLst>
              <a:gd name="adj1" fmla="val 25000"/>
              <a:gd name="adj2" fmla="val 22517"/>
              <a:gd name="adj3" fmla="val 25000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A8867-553E-4848-AE85-A2678034D596}"/>
              </a:ext>
            </a:extLst>
          </p:cNvPr>
          <p:cNvSpPr txBox="1"/>
          <p:nvPr/>
        </p:nvSpPr>
        <p:spPr>
          <a:xfrm>
            <a:off x="4077960" y="551886"/>
            <a:ext cx="691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importer WHERE email='$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'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DEB5-7F85-45F7-9B3A-7FEF6D09622E}"/>
              </a:ext>
            </a:extLst>
          </p:cNvPr>
          <p:cNvSpPr txBox="1"/>
          <p:nvPr/>
        </p:nvSpPr>
        <p:spPr>
          <a:xfrm>
            <a:off x="247720" y="5823175"/>
            <a:ext cx="8325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UPDATE `importer` SET `</a:t>
            </a:r>
            <a:r>
              <a:rPr lang="en-US" dirty="0" err="1">
                <a:effectLst/>
                <a:latin typeface="Arial" panose="020B0604020202020204" pitchFamily="34" charset="0"/>
              </a:rPr>
              <a:t>company_name</a:t>
            </a:r>
            <a:r>
              <a:rPr lang="en-US" dirty="0">
                <a:effectLst/>
                <a:latin typeface="Arial" panose="020B0604020202020204" pitchFamily="34" charset="0"/>
              </a:rPr>
              <a:t>`='$</a:t>
            </a:r>
            <a:r>
              <a:rPr lang="en-US" dirty="0" err="1">
                <a:effectLst/>
                <a:latin typeface="Arial" panose="020B0604020202020204" pitchFamily="34" charset="0"/>
              </a:rPr>
              <a:t>company_name</a:t>
            </a:r>
            <a:r>
              <a:rPr lang="en-US" dirty="0">
                <a:effectLst/>
                <a:latin typeface="Arial" panose="020B0604020202020204" pitchFamily="34" charset="0"/>
              </a:rPr>
              <a:t>', `</a:t>
            </a:r>
            <a:r>
              <a:rPr lang="en-US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dirty="0">
                <a:effectLst/>
                <a:latin typeface="Arial" panose="020B0604020202020204" pitchFamily="34" charset="0"/>
              </a:rPr>
              <a:t>`='$</a:t>
            </a:r>
            <a:r>
              <a:rPr lang="en-US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dirty="0">
                <a:effectLst/>
                <a:latin typeface="Arial" panose="020B0604020202020204" pitchFamily="34" charset="0"/>
              </a:rPr>
              <a:t>', `phone`='$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update_phone</a:t>
            </a:r>
            <a:r>
              <a:rPr lang="en-US" dirty="0">
                <a:effectLst/>
                <a:latin typeface="Arial" panose="020B0604020202020204" pitchFamily="34" charset="0"/>
              </a:rPr>
              <a:t>', `password`='$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update_password</a:t>
            </a:r>
            <a:r>
              <a:rPr lang="en-US" dirty="0">
                <a:effectLst/>
                <a:latin typeface="Arial" panose="020B0604020202020204" pitchFamily="34" charset="0"/>
              </a:rPr>
              <a:t>'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importer_email</a:t>
            </a:r>
            <a:r>
              <a:rPr lang="en-US" dirty="0">
                <a:effectLst/>
                <a:latin typeface="Arial" panose="020B0604020202020204" pitchFamily="34" charset="0"/>
              </a:rPr>
              <a:t>'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EE7AF-579C-47EC-812F-56EE67A7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22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627344" y="1425389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D6AD3-BE32-48CC-81C6-7CBFFE273ABC}"/>
              </a:ext>
            </a:extLst>
          </p:cNvPr>
          <p:cNvSpPr txBox="1"/>
          <p:nvPr/>
        </p:nvSpPr>
        <p:spPr>
          <a:xfrm>
            <a:off x="4326591" y="4039071"/>
            <a:ext cx="7385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exported_product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exporter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3304B-4C2B-4F6D-B73E-F5DCE011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23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94A0A-B5DF-498A-A3E7-8B6EFFA0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4D044-460B-4F0A-93E6-DC2B8922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38" y="1225123"/>
            <a:ext cx="4705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627344" y="1950384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E1D44-0E4B-4B82-83DA-27546EB9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838" y="497821"/>
            <a:ext cx="4648200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9E61A-6409-48E0-ACB3-702E39308A38}"/>
              </a:ext>
            </a:extLst>
          </p:cNvPr>
          <p:cNvSpPr txBox="1"/>
          <p:nvPr/>
        </p:nvSpPr>
        <p:spPr>
          <a:xfrm>
            <a:off x="4124884" y="4878375"/>
            <a:ext cx="7762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INSERT INTO `</a:t>
            </a:r>
            <a:r>
              <a:rPr lang="en-US" dirty="0" err="1">
                <a:effectLst/>
                <a:latin typeface="Arial" panose="020B0604020202020204" pitchFamily="34" charset="0"/>
              </a:rPr>
              <a:t>apply_for_clearence</a:t>
            </a:r>
            <a:r>
              <a:rPr lang="en-US" dirty="0">
                <a:effectLst/>
                <a:latin typeface="Arial" panose="020B0604020202020204" pitchFamily="34" charset="0"/>
              </a:rPr>
              <a:t>`(`</a:t>
            </a:r>
            <a:r>
              <a:rPr lang="en-US" dirty="0" err="1">
                <a:effectLst/>
                <a:latin typeface="Arial" panose="020B0604020202020204" pitchFamily="34" charset="0"/>
              </a:rPr>
              <a:t>name_of_vessel</a:t>
            </a:r>
            <a:r>
              <a:rPr lang="en-US" dirty="0">
                <a:effectLst/>
                <a:latin typeface="Arial" panose="020B0604020202020204" pitchFamily="34" charset="0"/>
              </a:rPr>
              <a:t>`, `date`, `</a:t>
            </a:r>
            <a:r>
              <a:rPr lang="en-US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`, `i_e_product_id`,`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product_weight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i_e_country</a:t>
            </a:r>
            <a:r>
              <a:rPr lang="en-US" dirty="0">
                <a:effectLst/>
                <a:latin typeface="Arial" panose="020B0604020202020204" pitchFamily="34" charset="0"/>
              </a:rPr>
              <a:t>`, `</a:t>
            </a:r>
            <a:r>
              <a:rPr lang="en-US" dirty="0" err="1">
                <a:effectLst/>
                <a:latin typeface="Arial" panose="020B0604020202020204" pitchFamily="34" charset="0"/>
              </a:rPr>
              <a:t>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`) values(?, ?, ?,?, ?, ?, ?,?,?);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4D402-FAD1-427D-BEF1-C5F642D1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24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61C85-C672-4631-9B0C-A425928F1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530132" y="2366683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02A75-0218-49A0-AF39-87DC03D1DE82}"/>
              </a:ext>
            </a:extLst>
          </p:cNvPr>
          <p:cNvSpPr txBox="1"/>
          <p:nvPr/>
        </p:nvSpPr>
        <p:spPr>
          <a:xfrm>
            <a:off x="4365974" y="4007224"/>
            <a:ext cx="7274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apply_for_clearence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user_id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`exporter`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DBC55-2F9A-490D-AE5D-B880C5CA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25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D0ED1-A92E-48FC-841F-30377810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1" y="1331259"/>
            <a:ext cx="2886075" cy="404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FB13A-6851-4A93-AB16-17299940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26" y="1774171"/>
            <a:ext cx="47339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516685" y="2823602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54DAA1-8DAF-43D9-886C-26519CA7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179" y="1331259"/>
            <a:ext cx="4733925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2D256-E68C-442F-B7F0-753A69A56AB9}"/>
              </a:ext>
            </a:extLst>
          </p:cNvPr>
          <p:cNvSpPr txBox="1"/>
          <p:nvPr/>
        </p:nvSpPr>
        <p:spPr>
          <a:xfrm>
            <a:off x="4514851" y="3860864"/>
            <a:ext cx="7261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ex_product_id,product_weight,product_type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ex_warehouse</a:t>
            </a:r>
            <a:r>
              <a:rPr lang="en-US" dirty="0">
                <a:effectLst/>
                <a:latin typeface="Arial" panose="020B0604020202020204" pitchFamily="34" charset="0"/>
              </a:rPr>
              <a:t>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exporter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’);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9D2A9-0C18-4BC8-9E98-E9E65160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26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FCB4E-2336-4AAA-9C93-8D93907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627344" y="3307696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BAF39-7163-4367-BEC7-9C8DCA23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838" y="2134440"/>
            <a:ext cx="4695825" cy="165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1835C-E8E3-45A6-BE5F-A2141DD74DDB}"/>
              </a:ext>
            </a:extLst>
          </p:cNvPr>
          <p:cNvSpPr txBox="1"/>
          <p:nvPr/>
        </p:nvSpPr>
        <p:spPr>
          <a:xfrm>
            <a:off x="4326591" y="4076297"/>
            <a:ext cx="7541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warehouse_fee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product_type</a:t>
            </a:r>
            <a:r>
              <a:rPr lang="en-US" dirty="0">
                <a:effectLst/>
                <a:latin typeface="Arial" panose="020B0604020202020204" pitchFamily="34" charset="0"/>
              </a:rPr>
              <a:t>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ex_warehouse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`exporter`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'))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6E54F-F0AB-4F25-B3CA-D0DCC76F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27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E72DC-9A73-453B-8CE3-D74DC183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503238" y="3765177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22662-FA08-466B-86CB-6D1879F8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32" y="2073648"/>
            <a:ext cx="4705350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B8969-7E0C-41A3-8517-F29FB11FAB5E}"/>
              </a:ext>
            </a:extLst>
          </p:cNvPr>
          <p:cNvSpPr txBox="1"/>
          <p:nvPr/>
        </p:nvSpPr>
        <p:spPr>
          <a:xfrm>
            <a:off x="4520456" y="4545470"/>
            <a:ext cx="68344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product_type,total_tax_amount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 FROM `</a:t>
            </a:r>
            <a:r>
              <a:rPr lang="en-US" dirty="0" err="1">
                <a:effectLst/>
                <a:latin typeface="Arial" panose="020B0604020202020204" pitchFamily="34" charset="0"/>
              </a:rPr>
              <a:t>ex_customs</a:t>
            </a:r>
            <a:r>
              <a:rPr lang="en-US" dirty="0">
                <a:effectLst/>
                <a:latin typeface="Arial" panose="020B0604020202020204" pitchFamily="34" charset="0"/>
              </a:rPr>
              <a:t>`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`exporter` WHERE email ='$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8876F-6AEC-49DF-8BCC-A8F86CAE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28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4B1C7-D1B3-4922-9AA9-D328F261E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AB4648AF-04FA-469C-A64E-FA66A08FEBAB}"/>
              </a:ext>
            </a:extLst>
          </p:cNvPr>
          <p:cNvSpPr/>
          <p:nvPr/>
        </p:nvSpPr>
        <p:spPr>
          <a:xfrm>
            <a:off x="3627344" y="4249271"/>
            <a:ext cx="1398494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086BB-635D-4DE2-9D03-82664B2E73C3}"/>
              </a:ext>
            </a:extLst>
          </p:cNvPr>
          <p:cNvSpPr txBox="1"/>
          <p:nvPr/>
        </p:nvSpPr>
        <p:spPr>
          <a:xfrm>
            <a:off x="5025838" y="4985753"/>
            <a:ext cx="6861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name_of_vessel,date_of_exported,product_type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ex_product_id,exporter_country,total_tax_amount</a:t>
            </a:r>
            <a:r>
              <a:rPr lang="en-US" dirty="0">
                <a:effectLst/>
                <a:latin typeface="Arial" panose="020B0604020202020204" pitchFamily="34" charset="0"/>
              </a:rPr>
              <a:t> FROM </a:t>
            </a:r>
            <a:r>
              <a:rPr lang="en-US" dirty="0" err="1">
                <a:effectLst/>
                <a:latin typeface="Arial" panose="020B0604020202020204" pitchFamily="34" charset="0"/>
              </a:rPr>
              <a:t>ex_customs</a:t>
            </a:r>
            <a:r>
              <a:rPr lang="en-US" dirty="0">
                <a:effectLst/>
                <a:latin typeface="Arial" panose="020B0604020202020204" pitchFamily="34" charset="0"/>
              </a:rPr>
              <a:t> WHERE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IN(SELECT 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dirty="0">
                <a:effectLst/>
                <a:latin typeface="Arial" panose="020B0604020202020204" pitchFamily="34" charset="0"/>
              </a:rPr>
              <a:t> FROM exporter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9C25E-90E0-4F60-BA47-0EA10BFF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29</a:t>
            </a:fld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E7114-2440-4067-AB26-3D2EFC4D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EBE30-5937-4B4A-8741-2C6D0C75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30" y="1062318"/>
            <a:ext cx="4714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EE8E-E932-48B9-84C6-826A6C1A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791" y="1039905"/>
            <a:ext cx="6434417" cy="1178859"/>
          </a:xfrm>
        </p:spPr>
        <p:txBody>
          <a:bodyPr>
            <a:noAutofit/>
          </a:bodyPr>
          <a:lstStyle/>
          <a:p>
            <a:r>
              <a:rPr lang="en-US" sz="4000" b="1" cap="none" dirty="0">
                <a:latin typeface="Arial Black" panose="020B0A04020102020204" pitchFamily="34" charset="0"/>
                <a:cs typeface="Arial" panose="020B0604020202020204" pitchFamily="34" charset="0"/>
              </a:rPr>
              <a:t>How Does It Work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F607-B841-4502-A831-06598DA1C0F3}"/>
              </a:ext>
            </a:extLst>
          </p:cNvPr>
          <p:cNvSpPr txBox="1"/>
          <p:nvPr/>
        </p:nvSpPr>
        <p:spPr>
          <a:xfrm>
            <a:off x="3314700" y="2644170"/>
            <a:ext cx="4840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/>
              <a:t> Importer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/>
              <a:t> Exporter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/>
              <a:t> Admin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AE133-6F29-419E-8CF3-4C0421D1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3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64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27CD01-B697-4498-AC0C-C4E043A0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" y="1331259"/>
            <a:ext cx="2781300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387F9-AB6F-4EEC-8BC3-7AAD79D6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72142"/>
            <a:ext cx="4381500" cy="3619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D5BD63-F105-4B25-BA03-CD17A10857EF}"/>
              </a:ext>
            </a:extLst>
          </p:cNvPr>
          <p:cNvSpPr/>
          <p:nvPr/>
        </p:nvSpPr>
        <p:spPr>
          <a:xfrm>
            <a:off x="3627345" y="4827494"/>
            <a:ext cx="568138" cy="1882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E1611DF-AA5C-40F6-9CBA-58B47D696BD2}"/>
              </a:ext>
            </a:extLst>
          </p:cNvPr>
          <p:cNvSpPr/>
          <p:nvPr/>
        </p:nvSpPr>
        <p:spPr>
          <a:xfrm>
            <a:off x="3993776" y="1506071"/>
            <a:ext cx="806824" cy="3509682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CD088-ED8E-4147-B936-BC009D4C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322" y="3274359"/>
            <a:ext cx="3105150" cy="3467100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F56301AF-BA2E-4EA2-8345-912BA17C84F7}"/>
              </a:ext>
            </a:extLst>
          </p:cNvPr>
          <p:cNvSpPr/>
          <p:nvPr/>
        </p:nvSpPr>
        <p:spPr>
          <a:xfrm rot="10800000" flipH="1">
            <a:off x="5740678" y="4654371"/>
            <a:ext cx="3257643" cy="1340208"/>
          </a:xfrm>
          <a:prstGeom prst="bentArrow">
            <a:avLst>
              <a:gd name="adj1" fmla="val 25000"/>
              <a:gd name="adj2" fmla="val 22517"/>
              <a:gd name="adj3" fmla="val 25000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68CF2-082B-4191-B72C-661FF0E0C719}"/>
              </a:ext>
            </a:extLst>
          </p:cNvPr>
          <p:cNvSpPr txBox="1"/>
          <p:nvPr/>
        </p:nvSpPr>
        <p:spPr>
          <a:xfrm>
            <a:off x="2913528" y="534429"/>
            <a:ext cx="694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exporter WHERE email='$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5F4ED-18ED-4880-B5BE-817E3B8DA0FE}"/>
              </a:ext>
            </a:extLst>
          </p:cNvPr>
          <p:cNvSpPr txBox="1"/>
          <p:nvPr/>
        </p:nvSpPr>
        <p:spPr>
          <a:xfrm>
            <a:off x="531879" y="5837138"/>
            <a:ext cx="104175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UPDATE `exporter` SET `</a:t>
            </a:r>
            <a:r>
              <a:rPr lang="en-US" dirty="0" err="1">
                <a:effectLst/>
                <a:latin typeface="Arial" panose="020B0604020202020204" pitchFamily="34" charset="0"/>
              </a:rPr>
              <a:t>company_name</a:t>
            </a:r>
            <a:r>
              <a:rPr lang="en-US" dirty="0">
                <a:effectLst/>
                <a:latin typeface="Arial" panose="020B0604020202020204" pitchFamily="34" charset="0"/>
              </a:rPr>
              <a:t>`='$company_name’,`</a:t>
            </a:r>
            <a:r>
              <a:rPr lang="en-US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dirty="0">
                <a:effectLst/>
                <a:latin typeface="Arial" panose="020B0604020202020204" pitchFamily="34" charset="0"/>
              </a:rPr>
              <a:t>`= 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'$trade_ </a:t>
            </a:r>
            <a:r>
              <a:rPr lang="en-US" dirty="0" err="1">
                <a:effectLst/>
                <a:latin typeface="Arial" panose="020B0604020202020204" pitchFamily="34" charset="0"/>
              </a:rPr>
              <a:t>license',`phone</a:t>
            </a:r>
            <a:r>
              <a:rPr lang="en-US" dirty="0">
                <a:effectLst/>
                <a:latin typeface="Arial" panose="020B0604020202020204" pitchFamily="34" charset="0"/>
              </a:rPr>
              <a:t>`='$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update_phone',`password</a:t>
            </a:r>
            <a:r>
              <a:rPr lang="en-US" dirty="0">
                <a:effectLst/>
                <a:latin typeface="Arial" panose="020B0604020202020204" pitchFamily="34" charset="0"/>
              </a:rPr>
              <a:t>`='$</a:t>
            </a:r>
            <a:r>
              <a:rPr lang="en-US" dirty="0" err="1">
                <a:effectLst/>
                <a:latin typeface="Arial" panose="020B0604020202020204" pitchFamily="34" charset="0"/>
              </a:rPr>
              <a:t>update_password</a:t>
            </a:r>
            <a:r>
              <a:rPr lang="en-US" dirty="0">
                <a:effectLst/>
                <a:latin typeface="Arial" panose="020B0604020202020204" pitchFamily="34" charset="0"/>
              </a:rPr>
              <a:t>’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 WHERE email = '$</a:t>
            </a:r>
            <a:r>
              <a:rPr lang="en-US" dirty="0" err="1">
                <a:effectLst/>
                <a:latin typeface="Arial" panose="020B0604020202020204" pitchFamily="34" charset="0"/>
              </a:rPr>
              <a:t>exporter_email</a:t>
            </a:r>
            <a:r>
              <a:rPr lang="en-US" dirty="0">
                <a:effectLst/>
                <a:latin typeface="Arial" panose="020B0604020202020204" pitchFamily="34" charset="0"/>
              </a:rPr>
              <a:t>'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13E3B-7D1A-463D-A553-F36A3B44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2">
                    <a:lumMod val="10000"/>
                  </a:schemeClr>
                </a:solidFill>
              </a:rPr>
              <a:pPr/>
              <a:t>30</a:t>
            </a:fld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258C8-9F62-4C76-B9FE-667D0D2DB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69" y="1331259"/>
            <a:ext cx="2886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19182-2323-4CB3-BD9B-2167CBFADD96}"/>
              </a:ext>
            </a:extLst>
          </p:cNvPr>
          <p:cNvSpPr txBox="1"/>
          <p:nvPr/>
        </p:nvSpPr>
        <p:spPr>
          <a:xfrm>
            <a:off x="2037229" y="2672424"/>
            <a:ext cx="811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 Everyone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C6822-F198-4BAC-A43F-35A5447B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31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23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FBBFDA-9631-4AB8-82A7-E6313F9A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9" y="780209"/>
            <a:ext cx="2790825" cy="495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CA9E5-862F-405F-BFCE-3EF4A2D4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89" y="1073524"/>
            <a:ext cx="2828925" cy="412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94FCFC-D1C5-4BB8-9929-34475A85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579" y="1033183"/>
            <a:ext cx="2790825" cy="407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3F591-13EC-45A0-AD4F-2969619DF225}"/>
              </a:ext>
            </a:extLst>
          </p:cNvPr>
          <p:cNvSpPr txBox="1"/>
          <p:nvPr/>
        </p:nvSpPr>
        <p:spPr>
          <a:xfrm>
            <a:off x="1893535" y="5969142"/>
            <a:ext cx="136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Panel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19EDA-9888-4B08-B793-676C94D027B9}"/>
              </a:ext>
            </a:extLst>
          </p:cNvPr>
          <p:cNvSpPr txBox="1"/>
          <p:nvPr/>
        </p:nvSpPr>
        <p:spPr>
          <a:xfrm>
            <a:off x="5302064" y="5599810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Importer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F8410-38F2-4C20-BA89-F51C21A5AB54}"/>
              </a:ext>
            </a:extLst>
          </p:cNvPr>
          <p:cNvSpPr txBox="1"/>
          <p:nvPr/>
        </p:nvSpPr>
        <p:spPr>
          <a:xfrm>
            <a:off x="8807823" y="5389601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Exporter Panel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55A85-FA34-46B9-AB24-82E8E12A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4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2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8D276-B732-43EC-B83A-6B1A711E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0064"/>
            <a:ext cx="4933950" cy="47434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1190064"/>
            <a:ext cx="2308132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32D41-99A5-4C0F-90E4-88600EDA4F18}"/>
              </a:ext>
            </a:extLst>
          </p:cNvPr>
          <p:cNvSpPr txBox="1"/>
          <p:nvPr/>
        </p:nvSpPr>
        <p:spPr>
          <a:xfrm>
            <a:off x="5163670" y="6098240"/>
            <a:ext cx="7355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INSERT INTO `importer`(`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`, 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company_name</a:t>
            </a:r>
            <a:r>
              <a:rPr lang="en-US" sz="1600" dirty="0">
                <a:effectLst/>
                <a:latin typeface="Arial" panose="020B0604020202020204" pitchFamily="34" charset="0"/>
              </a:rPr>
              <a:t>`, 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sz="1600" dirty="0">
                <a:effectLst/>
                <a:latin typeface="Arial" panose="020B0604020202020204" pitchFamily="34" charset="0"/>
              </a:rPr>
              <a:t>`, `phone`, `email`, `password`) VALUES(?, ?, ?, ?, ?, ?); 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C5534-5014-42DC-A606-B19417ED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9916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5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1687606"/>
            <a:ext cx="2308132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39712-0FE3-42DE-AF19-DBEE78F7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18" y="1190064"/>
            <a:ext cx="4705350" cy="4667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D93CE-260C-4109-86A5-A971DF7C8A5C}"/>
              </a:ext>
            </a:extLst>
          </p:cNvPr>
          <p:cNvSpPr txBox="1"/>
          <p:nvPr/>
        </p:nvSpPr>
        <p:spPr>
          <a:xfrm>
            <a:off x="4598894" y="6062468"/>
            <a:ext cx="7430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INSERT INTO `exporter`(`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`, 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company_name</a:t>
            </a:r>
            <a:r>
              <a:rPr lang="en-US" sz="1600" dirty="0">
                <a:effectLst/>
                <a:latin typeface="Arial" panose="020B0604020202020204" pitchFamily="34" charset="0"/>
              </a:rPr>
              <a:t>`, `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trade_license</a:t>
            </a:r>
            <a:r>
              <a:rPr lang="en-US" sz="1600" dirty="0">
                <a:effectLst/>
                <a:latin typeface="Arial" panose="020B0604020202020204" pitchFamily="34" charset="0"/>
              </a:rPr>
              <a:t>`, `phone`, `email`, `password`) VALUES(?, ?, ?, ?, ?, ?);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950AB-84F3-44A9-ABC4-7A4AD221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58330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6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2104465"/>
            <a:ext cx="1900238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AEBBB-AA44-4DFC-AA47-5A1139FC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06" y="1693490"/>
            <a:ext cx="5048250" cy="254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286B7E-78A2-4943-8B42-A2E2936FA91F}"/>
              </a:ext>
            </a:extLst>
          </p:cNvPr>
          <p:cNvSpPr txBox="1"/>
          <p:nvPr/>
        </p:nvSpPr>
        <p:spPr>
          <a:xfrm>
            <a:off x="4916352" y="4647640"/>
            <a:ext cx="6278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DELETE FROM importer WHERE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 = '$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delete_importer</a:t>
            </a:r>
            <a:r>
              <a:rPr lang="en-US" sz="1600" dirty="0">
                <a:effectLst/>
                <a:latin typeface="Arial" panose="020B0604020202020204" pitchFamily="34" charset="0"/>
              </a:rPr>
              <a:t>’;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DELETE FROM exporter WHERE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 = '$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delete_exporter</a:t>
            </a:r>
            <a:r>
              <a:rPr lang="en-US" sz="1600" dirty="0">
                <a:effectLst/>
                <a:latin typeface="Arial" panose="020B0604020202020204" pitchFamily="34" charset="0"/>
              </a:rPr>
              <a:t>’;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4968D-4B26-43DF-85C5-559DF2E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7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9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2575112"/>
            <a:ext cx="1886791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99B4C-99AC-436A-B421-56556B1D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82" y="416859"/>
            <a:ext cx="5514975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0AAA9-A334-41AA-A4F6-CBCF8675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45" y="2997294"/>
            <a:ext cx="5457825" cy="2409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A43A8-6250-4080-BCAB-9F8D12B9A631}"/>
              </a:ext>
            </a:extLst>
          </p:cNvPr>
          <p:cNvSpPr txBox="1"/>
          <p:nvPr/>
        </p:nvSpPr>
        <p:spPr>
          <a:xfrm>
            <a:off x="5838926" y="5581943"/>
            <a:ext cx="5317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SELECT * FROM importer ORDER BY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importer_id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 ASC;</a:t>
            </a:r>
          </a:p>
          <a:p>
            <a:endParaRPr lang="en-US" sz="1600" dirty="0">
              <a:effectLst/>
              <a:latin typeface="Arial" panose="020B0604020202020204" pitchFamily="34" charset="0"/>
            </a:endParaRPr>
          </a:p>
          <a:p>
            <a:r>
              <a:rPr lang="en-US" sz="1600" dirty="0">
                <a:effectLst/>
                <a:latin typeface="Arial" panose="020B0604020202020204" pitchFamily="34" charset="0"/>
              </a:rPr>
              <a:t>SELECT * FROM exporter ORDER BY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exporter_id</a:t>
            </a:r>
            <a:r>
              <a:rPr lang="en-US" sz="1600" dirty="0">
                <a:effectLst/>
                <a:latin typeface="Arial" panose="020B0604020202020204" pitchFamily="34" charset="0"/>
              </a:rPr>
              <a:t> ASC;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7DF65-F3CF-4B18-8375-FA05825A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8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12039-E711-4EDF-978B-D9ED667A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3" y="1190064"/>
            <a:ext cx="2752725" cy="4800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E06DC1-6280-4565-BB4C-DBEF694DAF81}"/>
              </a:ext>
            </a:extLst>
          </p:cNvPr>
          <p:cNvSpPr/>
          <p:nvPr/>
        </p:nvSpPr>
        <p:spPr>
          <a:xfrm>
            <a:off x="3787868" y="3039595"/>
            <a:ext cx="2308132" cy="4840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389C-35E5-45EC-B279-4C98A371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59" y="1190064"/>
            <a:ext cx="4629150" cy="2819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552BC-57E9-4D56-93C2-F6AF41387680}"/>
              </a:ext>
            </a:extLst>
          </p:cNvPr>
          <p:cNvSpPr txBox="1"/>
          <p:nvPr/>
        </p:nvSpPr>
        <p:spPr>
          <a:xfrm>
            <a:off x="6089559" y="4688953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SELECT * FROM </a:t>
            </a:r>
            <a:r>
              <a:rPr lang="en-US" dirty="0" err="1">
                <a:effectLst/>
                <a:latin typeface="Arial" panose="020B0604020202020204" pitchFamily="34" charset="0"/>
              </a:rPr>
              <a:t>warehouse_fee</a:t>
            </a:r>
            <a:r>
              <a:rPr lang="en-US" dirty="0">
                <a:effectLst/>
                <a:latin typeface="Arial" panose="020B0604020202020204" pitchFamily="34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A62C7-153F-4383-B3B2-12EA9C22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rgbClr val="FFFF00"/>
                </a:solidFill>
              </a:rPr>
              <a:pPr/>
              <a:t>9</a:t>
            </a:fld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4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{BBA8463C-A1D6-4833-9895-B36D4898E121}tf03457452</Template>
  <TotalTime>598</TotalTime>
  <Words>1091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Wingdings</vt:lpstr>
      <vt:lpstr>Celestial</vt:lpstr>
      <vt:lpstr>PowerPoint Presentation</vt:lpstr>
      <vt:lpstr>PowerPoint Presentation</vt:lpstr>
      <vt:lpstr>How Does It Work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Rafiqul Xakir</dc:creator>
  <cp:lastModifiedBy>Rafiqul Xakir</cp:lastModifiedBy>
  <cp:revision>12</cp:revision>
  <dcterms:created xsi:type="dcterms:W3CDTF">2021-11-09T12:23:07Z</dcterms:created>
  <dcterms:modified xsi:type="dcterms:W3CDTF">2021-11-15T15:48:21Z</dcterms:modified>
</cp:coreProperties>
</file>